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4" r:id="rId1"/>
    <p:sldMasterId id="2147483816" r:id="rId2"/>
  </p:sldMasterIdLst>
  <p:notesMasterIdLst>
    <p:notesMasterId r:id="rId4"/>
  </p:notesMasterIdLst>
  <p:handoutMasterIdLst>
    <p:handoutMasterId r:id="rId5"/>
  </p:handoutMasterIdLst>
  <p:sldIdLst>
    <p:sldId id="353" r:id="rId3"/>
  </p:sldIdLst>
  <p:sldSz cx="9144000" cy="6858000" type="screen4x3"/>
  <p:notesSz cx="6735763" cy="9866313"/>
  <p:defaultTextStyle>
    <a:defPPr>
      <a:defRPr lang="ja-JP"/>
    </a:defPPr>
    <a:lvl1pPr algn="ctr" rtl="0" fontAlgn="base">
      <a:spcBef>
        <a:spcPct val="0"/>
      </a:spcBef>
      <a:spcAft>
        <a:spcPct val="0"/>
      </a:spcAft>
      <a:defRPr sz="6000" b="1" kern="1200">
        <a:solidFill>
          <a:srgbClr val="FFFFFF"/>
        </a:solidFill>
        <a:latin typeface="Arial" charset="0"/>
        <a:ea typeface="ＭＳ ゴシック" pitchFamily="52" charset="-128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6000" b="1" kern="1200">
        <a:solidFill>
          <a:srgbClr val="FFFFFF"/>
        </a:solidFill>
        <a:latin typeface="Arial" charset="0"/>
        <a:ea typeface="ＭＳ ゴシック" pitchFamily="52" charset="-128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6000" b="1" kern="1200">
        <a:solidFill>
          <a:srgbClr val="FFFFFF"/>
        </a:solidFill>
        <a:latin typeface="Arial" charset="0"/>
        <a:ea typeface="ＭＳ ゴシック" pitchFamily="52" charset="-128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6000" b="1" kern="1200">
        <a:solidFill>
          <a:srgbClr val="FFFFFF"/>
        </a:solidFill>
        <a:latin typeface="Arial" charset="0"/>
        <a:ea typeface="ＭＳ ゴシック" pitchFamily="52" charset="-128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6000" b="1" kern="1200">
        <a:solidFill>
          <a:srgbClr val="FFFFFF"/>
        </a:solidFill>
        <a:latin typeface="Arial" charset="0"/>
        <a:ea typeface="ＭＳ ゴシック" pitchFamily="52" charset="-128"/>
        <a:cs typeface="+mn-cs"/>
      </a:defRPr>
    </a:lvl5pPr>
    <a:lvl6pPr marL="2286000" algn="l" defTabSz="914400" rtl="0" eaLnBrk="1" latinLnBrk="0" hangingPunct="1">
      <a:defRPr sz="6000" b="1" kern="1200">
        <a:solidFill>
          <a:srgbClr val="FFFFFF"/>
        </a:solidFill>
        <a:latin typeface="Arial" charset="0"/>
        <a:ea typeface="ＭＳ ゴシック" pitchFamily="52" charset="-128"/>
        <a:cs typeface="+mn-cs"/>
      </a:defRPr>
    </a:lvl6pPr>
    <a:lvl7pPr marL="2743200" algn="l" defTabSz="914400" rtl="0" eaLnBrk="1" latinLnBrk="0" hangingPunct="1">
      <a:defRPr sz="6000" b="1" kern="1200">
        <a:solidFill>
          <a:srgbClr val="FFFFFF"/>
        </a:solidFill>
        <a:latin typeface="Arial" charset="0"/>
        <a:ea typeface="ＭＳ ゴシック" pitchFamily="52" charset="-128"/>
        <a:cs typeface="+mn-cs"/>
      </a:defRPr>
    </a:lvl7pPr>
    <a:lvl8pPr marL="3200400" algn="l" defTabSz="914400" rtl="0" eaLnBrk="1" latinLnBrk="0" hangingPunct="1">
      <a:defRPr sz="6000" b="1" kern="1200">
        <a:solidFill>
          <a:srgbClr val="FFFFFF"/>
        </a:solidFill>
        <a:latin typeface="Arial" charset="0"/>
        <a:ea typeface="ＭＳ ゴシック" pitchFamily="52" charset="-128"/>
        <a:cs typeface="+mn-cs"/>
      </a:defRPr>
    </a:lvl8pPr>
    <a:lvl9pPr marL="3657600" algn="l" defTabSz="914400" rtl="0" eaLnBrk="1" latinLnBrk="0" hangingPunct="1">
      <a:defRPr sz="6000" b="1" kern="1200">
        <a:solidFill>
          <a:srgbClr val="FFFFFF"/>
        </a:solidFill>
        <a:latin typeface="Arial" charset="0"/>
        <a:ea typeface="ＭＳ ゴシック" pitchFamily="52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55238"/>
    <a:srgbClr val="045241"/>
    <a:srgbClr val="005229"/>
    <a:srgbClr val="000201"/>
    <a:srgbClr val="E00202"/>
    <a:srgbClr val="FF0000"/>
    <a:srgbClr val="044531"/>
    <a:srgbClr val="55C06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555" autoAdjust="0"/>
    <p:restoredTop sz="99860" autoAdjust="0"/>
  </p:normalViewPr>
  <p:slideViewPr>
    <p:cSldViewPr snapToGrid="0">
      <p:cViewPr varScale="1">
        <p:scale>
          <a:sx n="96" d="100"/>
          <a:sy n="96" d="100"/>
        </p:scale>
        <p:origin x="2430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kumimoji="1" sz="1200" b="0" smtClean="0">
                <a:solidFill>
                  <a:schemeClr val="tx1"/>
                </a:solidFill>
                <a:effectLst/>
                <a:ea typeface="ＭＳ Ｐゴシック" pitchFamily="52" charset="-128"/>
              </a:defRPr>
            </a:lvl1pPr>
          </a:lstStyle>
          <a:p>
            <a:pPr>
              <a:defRPr/>
            </a:pPr>
            <a:r>
              <a:rPr lang="en-US" altLang="ja-JP"/>
              <a:t>102nd消化器内視鏡（第1会場）</a:t>
            </a:r>
          </a:p>
        </p:txBody>
      </p:sp>
      <p:sp>
        <p:nvSpPr>
          <p:cNvPr id="2273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4763" y="0"/>
            <a:ext cx="2919412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1" sz="1200" b="0" smtClean="0">
                <a:solidFill>
                  <a:schemeClr val="tx1"/>
                </a:solidFill>
                <a:effectLst/>
                <a:ea typeface="ＭＳ Ｐゴシック" pitchFamily="52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273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1013"/>
            <a:ext cx="2919413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kumimoji="1" sz="1200" b="0" smtClean="0">
                <a:solidFill>
                  <a:schemeClr val="tx1"/>
                </a:solidFill>
                <a:effectLst/>
                <a:ea typeface="ＭＳ Ｐゴシック" pitchFamily="52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273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4763" y="9371013"/>
            <a:ext cx="2919412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1" sz="1200" b="0" smtClean="0">
                <a:solidFill>
                  <a:schemeClr val="tx1"/>
                </a:solidFill>
                <a:effectLst/>
                <a:ea typeface="ＭＳ Ｐゴシック" pitchFamily="52" charset="-128"/>
              </a:defRPr>
            </a:lvl1pPr>
          </a:lstStyle>
          <a:p>
            <a:pPr>
              <a:defRPr/>
            </a:pPr>
            <a:fld id="{386B98C3-6A1D-45A9-8329-2F7E8F0A102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kumimoji="1" sz="1200" b="0" smtClean="0">
                <a:solidFill>
                  <a:schemeClr val="tx1"/>
                </a:solidFill>
                <a:effectLst/>
                <a:ea typeface="ＭＳ Ｐゴシック" pitchFamily="52" charset="-128"/>
              </a:defRPr>
            </a:lvl1pPr>
          </a:lstStyle>
          <a:p>
            <a:pPr>
              <a:defRPr/>
            </a:pPr>
            <a:r>
              <a:rPr lang="en-US" altLang="ja-JP"/>
              <a:t>102nd消化器内視鏡（第1会場）</a:t>
            </a:r>
          </a:p>
        </p:txBody>
      </p:sp>
      <p:sp>
        <p:nvSpPr>
          <p:cNvPr id="2437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4763" y="0"/>
            <a:ext cx="2919412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1" sz="1200" b="0" smtClean="0">
                <a:solidFill>
                  <a:schemeClr val="tx1"/>
                </a:solidFill>
                <a:effectLst/>
                <a:ea typeface="ＭＳ Ｐゴシック" pitchFamily="52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1700" y="739775"/>
            <a:ext cx="493236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437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3100" y="4686300"/>
            <a:ext cx="5389563" cy="4440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2437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1013"/>
            <a:ext cx="2919413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kumimoji="1" sz="1200" b="0" smtClean="0">
                <a:solidFill>
                  <a:schemeClr val="tx1"/>
                </a:solidFill>
                <a:effectLst/>
                <a:ea typeface="ＭＳ Ｐゴシック" pitchFamily="52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437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4763" y="9371013"/>
            <a:ext cx="2919412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1" sz="1200" b="0" smtClean="0">
                <a:solidFill>
                  <a:schemeClr val="tx1"/>
                </a:solidFill>
                <a:effectLst/>
                <a:ea typeface="ＭＳ Ｐゴシック" pitchFamily="52" charset="-128"/>
              </a:defRPr>
            </a:lvl1pPr>
          </a:lstStyle>
          <a:p>
            <a:pPr>
              <a:defRPr/>
            </a:pPr>
            <a:fld id="{37F15894-B015-4665-B140-0E5A5EB33AC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52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52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52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52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52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4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ja-JP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>
                <a:gd name="T0" fmla="*/ 3193 w 5740"/>
                <a:gd name="T1" fmla="*/ 1816 h 3273"/>
                <a:gd name="T2" fmla="*/ 0 w 5740"/>
                <a:gd name="T3" fmla="*/ 0 h 3273"/>
                <a:gd name="T4" fmla="*/ 0 w 5740"/>
                <a:gd name="T5" fmla="*/ 522 h 3273"/>
                <a:gd name="T6" fmla="*/ 3037 w 5740"/>
                <a:gd name="T7" fmla="*/ 1978 h 3273"/>
                <a:gd name="T8" fmla="*/ 5740 w 5740"/>
                <a:gd name="T9" fmla="*/ 3273 h 3273"/>
                <a:gd name="T10" fmla="*/ 5740 w 5740"/>
                <a:gd name="T11" fmla="*/ 3267 h 3273"/>
                <a:gd name="T12" fmla="*/ 3193 w 5740"/>
                <a:gd name="T13" fmla="*/ 1816 h 3273"/>
                <a:gd name="T14" fmla="*/ 3193 w 5740"/>
                <a:gd name="T15" fmla="*/ 1816 h 3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ja-JP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>
                <a:gd name="T0" fmla="*/ 3163 w 5591"/>
                <a:gd name="T1" fmla="*/ 1714 h 3243"/>
                <a:gd name="T2" fmla="*/ 431 w 5591"/>
                <a:gd name="T3" fmla="*/ 0 h 3243"/>
                <a:gd name="T4" fmla="*/ 0 w 5591"/>
                <a:gd name="T5" fmla="*/ 0 h 3243"/>
                <a:gd name="T6" fmla="*/ 3086 w 5591"/>
                <a:gd name="T7" fmla="*/ 1786 h 3243"/>
                <a:gd name="T8" fmla="*/ 5591 w 5591"/>
                <a:gd name="T9" fmla="*/ 3243 h 3243"/>
                <a:gd name="T10" fmla="*/ 5591 w 5591"/>
                <a:gd name="T11" fmla="*/ 3237 h 3243"/>
                <a:gd name="T12" fmla="*/ 3163 w 5591"/>
                <a:gd name="T13" fmla="*/ 1714 h 3243"/>
                <a:gd name="T14" fmla="*/ 3163 w 5591"/>
                <a:gd name="T15" fmla="*/ 1714 h 3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ja-JP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>
                <a:gd name="T0" fmla="*/ 0 w 4042"/>
                <a:gd name="T1" fmla="*/ 156 h 192"/>
                <a:gd name="T2" fmla="*/ 4042 w 4042"/>
                <a:gd name="T3" fmla="*/ 192 h 192"/>
                <a:gd name="T4" fmla="*/ 4042 w 4042"/>
                <a:gd name="T5" fmla="*/ 144 h 192"/>
                <a:gd name="T6" fmla="*/ 0 w 4042"/>
                <a:gd name="T7" fmla="*/ 0 h 192"/>
                <a:gd name="T8" fmla="*/ 0 w 4042"/>
                <a:gd name="T9" fmla="*/ 156 h 192"/>
                <a:gd name="T10" fmla="*/ 0 w 4042"/>
                <a:gd name="T11" fmla="*/ 156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ja-JP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>
                <a:gd name="T0" fmla="*/ 1722 w 1722"/>
                <a:gd name="T1" fmla="*/ 66 h 66"/>
                <a:gd name="T2" fmla="*/ 1722 w 1722"/>
                <a:gd name="T3" fmla="*/ 60 h 66"/>
                <a:gd name="T4" fmla="*/ 0 w 1722"/>
                <a:gd name="T5" fmla="*/ 0 h 66"/>
                <a:gd name="T6" fmla="*/ 0 w 1722"/>
                <a:gd name="T7" fmla="*/ 48 h 66"/>
                <a:gd name="T8" fmla="*/ 1722 w 1722"/>
                <a:gd name="T9" fmla="*/ 66 h 66"/>
                <a:gd name="T10" fmla="*/ 1722 w 1722"/>
                <a:gd name="T11" fmla="*/ 66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ja-JP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>
                <a:gd name="T0" fmla="*/ 0 w 4789"/>
                <a:gd name="T1" fmla="*/ 329 h 329"/>
                <a:gd name="T2" fmla="*/ 4789 w 4789"/>
                <a:gd name="T3" fmla="*/ 77 h 329"/>
                <a:gd name="T4" fmla="*/ 4789 w 4789"/>
                <a:gd name="T5" fmla="*/ 0 h 329"/>
                <a:gd name="T6" fmla="*/ 0 w 4789"/>
                <a:gd name="T7" fmla="*/ 107 h 329"/>
                <a:gd name="T8" fmla="*/ 0 w 4789"/>
                <a:gd name="T9" fmla="*/ 329 h 329"/>
                <a:gd name="T10" fmla="*/ 0 w 4789"/>
                <a:gd name="T11" fmla="*/ 329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ja-JP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>
                <a:gd name="T0" fmla="*/ 975 w 975"/>
                <a:gd name="T1" fmla="*/ 48 h 101"/>
                <a:gd name="T2" fmla="*/ 975 w 975"/>
                <a:gd name="T3" fmla="*/ 0 h 101"/>
                <a:gd name="T4" fmla="*/ 0 w 975"/>
                <a:gd name="T5" fmla="*/ 24 h 101"/>
                <a:gd name="T6" fmla="*/ 0 w 975"/>
                <a:gd name="T7" fmla="*/ 101 h 101"/>
                <a:gd name="T8" fmla="*/ 975 w 975"/>
                <a:gd name="T9" fmla="*/ 48 h 101"/>
                <a:gd name="T10" fmla="*/ 975 w 975"/>
                <a:gd name="T11" fmla="*/ 48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ja-JP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>
                <a:gd name="T0" fmla="*/ 2141 w 2141"/>
                <a:gd name="T1" fmla="*/ 0 h 198"/>
                <a:gd name="T2" fmla="*/ 0 w 2141"/>
                <a:gd name="T3" fmla="*/ 156 h 198"/>
                <a:gd name="T4" fmla="*/ 0 w 2141"/>
                <a:gd name="T5" fmla="*/ 198 h 198"/>
                <a:gd name="T6" fmla="*/ 2141 w 2141"/>
                <a:gd name="T7" fmla="*/ 0 h 198"/>
                <a:gd name="T8" fmla="*/ 2141 w 2141"/>
                <a:gd name="T9" fmla="*/ 0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ja-JP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>
                <a:gd name="T0" fmla="*/ 0 w 3623"/>
                <a:gd name="T1" fmla="*/ 348 h 348"/>
                <a:gd name="T2" fmla="*/ 311 w 3623"/>
                <a:gd name="T3" fmla="*/ 348 h 348"/>
                <a:gd name="T4" fmla="*/ 3623 w 3623"/>
                <a:gd name="T5" fmla="*/ 42 h 348"/>
                <a:gd name="T6" fmla="*/ 3623 w 3623"/>
                <a:gd name="T7" fmla="*/ 0 h 348"/>
                <a:gd name="T8" fmla="*/ 0 w 3623"/>
                <a:gd name="T9" fmla="*/ 264 h 348"/>
                <a:gd name="T10" fmla="*/ 0 w 3623"/>
                <a:gd name="T11" fmla="*/ 348 h 348"/>
                <a:gd name="T12" fmla="*/ 0 w 3623"/>
                <a:gd name="T13" fmla="*/ 348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ja-JP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>
                <a:gd name="T0" fmla="*/ 2182 w 2517"/>
                <a:gd name="T1" fmla="*/ 276 h 276"/>
                <a:gd name="T2" fmla="*/ 2517 w 2517"/>
                <a:gd name="T3" fmla="*/ 204 h 276"/>
                <a:gd name="T4" fmla="*/ 2260 w 2517"/>
                <a:gd name="T5" fmla="*/ 0 h 276"/>
                <a:gd name="T6" fmla="*/ 0 w 2517"/>
                <a:gd name="T7" fmla="*/ 276 h 276"/>
                <a:gd name="T8" fmla="*/ 2182 w 2517"/>
                <a:gd name="T9" fmla="*/ 276 h 276"/>
                <a:gd name="T10" fmla="*/ 2182 w 2517"/>
                <a:gd name="T11" fmla="*/ 276 h 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ja-JP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>
                <a:gd name="T0" fmla="*/ 1405 w 1405"/>
                <a:gd name="T1" fmla="*/ 126 h 378"/>
                <a:gd name="T2" fmla="*/ 1405 w 1405"/>
                <a:gd name="T3" fmla="*/ 0 h 378"/>
                <a:gd name="T4" fmla="*/ 0 w 1405"/>
                <a:gd name="T5" fmla="*/ 174 h 378"/>
                <a:gd name="T6" fmla="*/ 257 w 1405"/>
                <a:gd name="T7" fmla="*/ 378 h 378"/>
                <a:gd name="T8" fmla="*/ 1405 w 1405"/>
                <a:gd name="T9" fmla="*/ 126 h 378"/>
                <a:gd name="T10" fmla="*/ 1405 w 1405"/>
                <a:gd name="T11" fmla="*/ 126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ja-JP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>
                <a:gd name="T0" fmla="*/ 729 w 729"/>
                <a:gd name="T1" fmla="*/ 240 h 240"/>
                <a:gd name="T2" fmla="*/ 0 w 729"/>
                <a:gd name="T3" fmla="*/ 0 h 240"/>
                <a:gd name="T4" fmla="*/ 0 w 729"/>
                <a:gd name="T5" fmla="*/ 6 h 240"/>
                <a:gd name="T6" fmla="*/ 729 w 729"/>
                <a:gd name="T7" fmla="*/ 240 h 240"/>
                <a:gd name="T8" fmla="*/ 729 w 729"/>
                <a:gd name="T9" fmla="*/ 240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ja-JP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>
                <a:gd name="T0" fmla="*/ 0 w 5035"/>
                <a:gd name="T1" fmla="*/ 72 h 1672"/>
                <a:gd name="T2" fmla="*/ 5035 w 5035"/>
                <a:gd name="T3" fmla="*/ 1672 h 1672"/>
                <a:gd name="T4" fmla="*/ 5035 w 5035"/>
                <a:gd name="T5" fmla="*/ 1666 h 1672"/>
                <a:gd name="T6" fmla="*/ 0 w 5035"/>
                <a:gd name="T7" fmla="*/ 0 h 1672"/>
                <a:gd name="T8" fmla="*/ 0 w 5035"/>
                <a:gd name="T9" fmla="*/ 72 h 1672"/>
                <a:gd name="T10" fmla="*/ 0 w 5035"/>
                <a:gd name="T11" fmla="*/ 72 h 1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ja-JP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>
                <a:gd name="T0" fmla="*/ 729 w 729"/>
                <a:gd name="T1" fmla="*/ 318 h 318"/>
                <a:gd name="T2" fmla="*/ 729 w 729"/>
                <a:gd name="T3" fmla="*/ 312 h 318"/>
                <a:gd name="T4" fmla="*/ 0 w 729"/>
                <a:gd name="T5" fmla="*/ 0 h 318"/>
                <a:gd name="T6" fmla="*/ 0 w 729"/>
                <a:gd name="T7" fmla="*/ 54 h 318"/>
                <a:gd name="T8" fmla="*/ 729 w 729"/>
                <a:gd name="T9" fmla="*/ 318 h 318"/>
                <a:gd name="T10" fmla="*/ 729 w 729"/>
                <a:gd name="T11" fmla="*/ 318 h 3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ja-JP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>
                <a:gd name="T0" fmla="*/ 0 w 5035"/>
                <a:gd name="T1" fmla="*/ 396 h 2188"/>
                <a:gd name="T2" fmla="*/ 5035 w 5035"/>
                <a:gd name="T3" fmla="*/ 2188 h 2188"/>
                <a:gd name="T4" fmla="*/ 5035 w 5035"/>
                <a:gd name="T5" fmla="*/ 2134 h 2188"/>
                <a:gd name="T6" fmla="*/ 0 w 5035"/>
                <a:gd name="T7" fmla="*/ 0 h 2188"/>
                <a:gd name="T8" fmla="*/ 0 w 5035"/>
                <a:gd name="T9" fmla="*/ 396 h 2188"/>
                <a:gd name="T10" fmla="*/ 0 w 5035"/>
                <a:gd name="T11" fmla="*/ 396 h 2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ja-JP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>
                <a:gd name="T0" fmla="*/ 0 w 3163"/>
                <a:gd name="T1" fmla="*/ 0 h 2727"/>
                <a:gd name="T2" fmla="*/ 3145 w 3163"/>
                <a:gd name="T3" fmla="*/ 2727 h 2727"/>
                <a:gd name="T4" fmla="*/ 3163 w 3163"/>
                <a:gd name="T5" fmla="*/ 2704 h 2727"/>
                <a:gd name="T6" fmla="*/ 102 w 3163"/>
                <a:gd name="T7" fmla="*/ 0 h 2727"/>
                <a:gd name="T8" fmla="*/ 0 w 3163"/>
                <a:gd name="T9" fmla="*/ 0 h 2727"/>
                <a:gd name="T10" fmla="*/ 0 w 3163"/>
                <a:gd name="T11" fmla="*/ 0 h 27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ja-JP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>
                <a:gd name="T0" fmla="*/ 323 w 323"/>
                <a:gd name="T1" fmla="*/ 299 h 299"/>
                <a:gd name="T2" fmla="*/ 323 w 323"/>
                <a:gd name="T3" fmla="*/ 263 h 299"/>
                <a:gd name="T4" fmla="*/ 18 w 323"/>
                <a:gd name="T5" fmla="*/ 0 h 299"/>
                <a:gd name="T6" fmla="*/ 0 w 323"/>
                <a:gd name="T7" fmla="*/ 23 h 299"/>
                <a:gd name="T8" fmla="*/ 323 w 323"/>
                <a:gd name="T9" fmla="*/ 299 h 299"/>
                <a:gd name="T10" fmla="*/ 323 w 323"/>
                <a:gd name="T11" fmla="*/ 299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ja-JP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>
                <a:gd name="T0" fmla="*/ 281 w 281"/>
                <a:gd name="T1" fmla="*/ 335 h 335"/>
                <a:gd name="T2" fmla="*/ 281 w 281"/>
                <a:gd name="T3" fmla="*/ 173 h 335"/>
                <a:gd name="T4" fmla="*/ 96 w 281"/>
                <a:gd name="T5" fmla="*/ 0 h 335"/>
                <a:gd name="T6" fmla="*/ 0 w 281"/>
                <a:gd name="T7" fmla="*/ 90 h 335"/>
                <a:gd name="T8" fmla="*/ 281 w 281"/>
                <a:gd name="T9" fmla="*/ 335 h 335"/>
                <a:gd name="T10" fmla="*/ 281 w 281"/>
                <a:gd name="T11" fmla="*/ 335 h 3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ja-JP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>
                <a:gd name="T0" fmla="*/ 0 w 3122"/>
                <a:gd name="T1" fmla="*/ 0 h 2680"/>
                <a:gd name="T2" fmla="*/ 3026 w 3122"/>
                <a:gd name="T3" fmla="*/ 2680 h 2680"/>
                <a:gd name="T4" fmla="*/ 3122 w 3122"/>
                <a:gd name="T5" fmla="*/ 2590 h 2680"/>
                <a:gd name="T6" fmla="*/ 383 w 3122"/>
                <a:gd name="T7" fmla="*/ 0 h 2680"/>
                <a:gd name="T8" fmla="*/ 0 w 3122"/>
                <a:gd name="T9" fmla="*/ 0 h 2680"/>
                <a:gd name="T10" fmla="*/ 0 w 3122"/>
                <a:gd name="T11" fmla="*/ 0 h 26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ja-JP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3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>
                <a:gd name="T0" fmla="*/ 132 w 132"/>
                <a:gd name="T1" fmla="*/ 132 h 132"/>
                <a:gd name="T2" fmla="*/ 0 w 132"/>
                <a:gd name="T3" fmla="*/ 0 h 132"/>
                <a:gd name="T4" fmla="*/ 0 w 132"/>
                <a:gd name="T5" fmla="*/ 0 h 132"/>
                <a:gd name="T6" fmla="*/ 132 w 132"/>
                <a:gd name="T7" fmla="*/ 132 h 132"/>
                <a:gd name="T8" fmla="*/ 132 w 132"/>
                <a:gd name="T9" fmla="*/ 132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2" y="132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ja-JP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4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>
                <a:gd name="T0" fmla="*/ 0 w 2517"/>
                <a:gd name="T1" fmla="*/ 0 h 2536"/>
                <a:gd name="T2" fmla="*/ 2517 w 2517"/>
                <a:gd name="T3" fmla="*/ 2536 h 2536"/>
                <a:gd name="T4" fmla="*/ 2517 w 2517"/>
                <a:gd name="T5" fmla="*/ 2536 h 2536"/>
                <a:gd name="T6" fmla="*/ 66 w 2517"/>
                <a:gd name="T7" fmla="*/ 0 h 2536"/>
                <a:gd name="T8" fmla="*/ 0 w 2517"/>
                <a:gd name="T9" fmla="*/ 0 h 2536"/>
                <a:gd name="T10" fmla="*/ 0 w 2517"/>
                <a:gd name="T11" fmla="*/ 0 h 2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ja-JP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>
                <a:gd name="T0" fmla="*/ 0 w 2200"/>
                <a:gd name="T1" fmla="*/ 0 h 2482"/>
                <a:gd name="T2" fmla="*/ 2188 w 2200"/>
                <a:gd name="T3" fmla="*/ 2482 h 2482"/>
                <a:gd name="T4" fmla="*/ 2200 w 2200"/>
                <a:gd name="T5" fmla="*/ 2476 h 2482"/>
                <a:gd name="T6" fmla="*/ 317 w 2200"/>
                <a:gd name="T7" fmla="*/ 0 h 2482"/>
                <a:gd name="T8" fmla="*/ 0 w 2200"/>
                <a:gd name="T9" fmla="*/ 0 h 2482"/>
                <a:gd name="T10" fmla="*/ 0 w 2200"/>
                <a:gd name="T11" fmla="*/ 0 h 24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ja-JP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6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>
                <a:gd name="T0" fmla="*/ 84 w 84"/>
                <a:gd name="T1" fmla="*/ 96 h 96"/>
                <a:gd name="T2" fmla="*/ 84 w 84"/>
                <a:gd name="T3" fmla="*/ 90 h 96"/>
                <a:gd name="T4" fmla="*/ 12 w 84"/>
                <a:gd name="T5" fmla="*/ 0 h 96"/>
                <a:gd name="T6" fmla="*/ 0 w 84"/>
                <a:gd name="T7" fmla="*/ 6 h 96"/>
                <a:gd name="T8" fmla="*/ 84 w 84"/>
                <a:gd name="T9" fmla="*/ 96 h 96"/>
                <a:gd name="T10" fmla="*/ 84 w 84"/>
                <a:gd name="T11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ja-JP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7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>
                <a:gd name="T0" fmla="*/ 155 w 155"/>
                <a:gd name="T1" fmla="*/ 516 h 516"/>
                <a:gd name="T2" fmla="*/ 155 w 155"/>
                <a:gd name="T3" fmla="*/ 204 h 516"/>
                <a:gd name="T4" fmla="*/ 77 w 155"/>
                <a:gd name="T5" fmla="*/ 0 h 516"/>
                <a:gd name="T6" fmla="*/ 0 w 155"/>
                <a:gd name="T7" fmla="*/ 192 h 516"/>
                <a:gd name="T8" fmla="*/ 155 w 155"/>
                <a:gd name="T9" fmla="*/ 516 h 516"/>
                <a:gd name="T10" fmla="*/ 155 w 155"/>
                <a:gd name="T11" fmla="*/ 516 h 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ja-JP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>
                <a:gd name="T0" fmla="*/ 0 w 574"/>
                <a:gd name="T1" fmla="*/ 0 h 1043"/>
                <a:gd name="T2" fmla="*/ 497 w 574"/>
                <a:gd name="T3" fmla="*/ 1043 h 1043"/>
                <a:gd name="T4" fmla="*/ 574 w 574"/>
                <a:gd name="T5" fmla="*/ 851 h 1043"/>
                <a:gd name="T6" fmla="*/ 251 w 574"/>
                <a:gd name="T7" fmla="*/ 0 h 1043"/>
                <a:gd name="T8" fmla="*/ 0 w 574"/>
                <a:gd name="T9" fmla="*/ 0 h 1043"/>
                <a:gd name="T10" fmla="*/ 0 w 574"/>
                <a:gd name="T11" fmla="*/ 0 h 10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ja-JP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9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>
                <a:gd name="T0" fmla="*/ 144 w 341"/>
                <a:gd name="T1" fmla="*/ 0 h 797"/>
                <a:gd name="T2" fmla="*/ 0 w 341"/>
                <a:gd name="T3" fmla="*/ 0 h 797"/>
                <a:gd name="T4" fmla="*/ 287 w 341"/>
                <a:gd name="T5" fmla="*/ 797 h 797"/>
                <a:gd name="T6" fmla="*/ 341 w 341"/>
                <a:gd name="T7" fmla="*/ 653 h 797"/>
                <a:gd name="T8" fmla="*/ 144 w 341"/>
                <a:gd name="T9" fmla="*/ 0 h 797"/>
                <a:gd name="T10" fmla="*/ 144 w 341"/>
                <a:gd name="T11" fmla="*/ 0 h 7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ja-JP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0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>
                <a:gd name="T0" fmla="*/ 0 w 60"/>
                <a:gd name="T1" fmla="*/ 144 h 312"/>
                <a:gd name="T2" fmla="*/ 60 w 60"/>
                <a:gd name="T3" fmla="*/ 312 h 312"/>
                <a:gd name="T4" fmla="*/ 60 w 60"/>
                <a:gd name="T5" fmla="*/ 6 h 312"/>
                <a:gd name="T6" fmla="*/ 54 w 60"/>
                <a:gd name="T7" fmla="*/ 0 h 312"/>
                <a:gd name="T8" fmla="*/ 0 w 60"/>
                <a:gd name="T9" fmla="*/ 144 h 312"/>
                <a:gd name="T10" fmla="*/ 0 w 60"/>
                <a:gd name="T11" fmla="*/ 144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ja-JP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1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>
                <a:gd name="T0" fmla="*/ 0 w 5740"/>
                <a:gd name="T1" fmla="*/ 371 h 1864"/>
                <a:gd name="T2" fmla="*/ 5740 w 5740"/>
                <a:gd name="T3" fmla="*/ 1864 h 1864"/>
                <a:gd name="T4" fmla="*/ 5740 w 5740"/>
                <a:gd name="T5" fmla="*/ 1834 h 1864"/>
                <a:gd name="T6" fmla="*/ 0 w 5740"/>
                <a:gd name="T7" fmla="*/ 0 h 1864"/>
                <a:gd name="T8" fmla="*/ 0 w 5740"/>
                <a:gd name="T9" fmla="*/ 371 h 1864"/>
                <a:gd name="T10" fmla="*/ 0 w 5740"/>
                <a:gd name="T11" fmla="*/ 371 h 18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ja-JP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2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>
                <a:gd name="T0" fmla="*/ 6 w 6"/>
                <a:gd name="T1" fmla="*/ 6 h 6"/>
                <a:gd name="T2" fmla="*/ 0 w 6"/>
                <a:gd name="T3" fmla="*/ 0 h 6"/>
                <a:gd name="T4" fmla="*/ 0 w 6"/>
                <a:gd name="T5" fmla="*/ 6 h 6"/>
                <a:gd name="T6" fmla="*/ 6 w 6"/>
                <a:gd name="T7" fmla="*/ 6 h 6"/>
                <a:gd name="T8" fmla="*/ 6 w 6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ja-JP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3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>
                <a:gd name="T0" fmla="*/ 0 w 5740"/>
                <a:gd name="T1" fmla="*/ 366 h 1337"/>
                <a:gd name="T2" fmla="*/ 5740 w 5740"/>
                <a:gd name="T3" fmla="*/ 1337 h 1337"/>
                <a:gd name="T4" fmla="*/ 5740 w 5740"/>
                <a:gd name="T5" fmla="*/ 1331 h 1337"/>
                <a:gd name="T6" fmla="*/ 0 w 5740"/>
                <a:gd name="T7" fmla="*/ 0 h 1337"/>
                <a:gd name="T8" fmla="*/ 0 w 5740"/>
                <a:gd name="T9" fmla="*/ 366 h 1337"/>
                <a:gd name="T10" fmla="*/ 0 w 5740"/>
                <a:gd name="T11" fmla="*/ 366 h 1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ja-JP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4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>
                <a:gd name="T0" fmla="*/ 0 w 5740"/>
                <a:gd name="T1" fmla="*/ 48 h 414"/>
                <a:gd name="T2" fmla="*/ 5740 w 5740"/>
                <a:gd name="T3" fmla="*/ 414 h 414"/>
                <a:gd name="T4" fmla="*/ 5740 w 5740"/>
                <a:gd name="T5" fmla="*/ 402 h 414"/>
                <a:gd name="T6" fmla="*/ 0 w 5740"/>
                <a:gd name="T7" fmla="*/ 0 h 414"/>
                <a:gd name="T8" fmla="*/ 0 w 5740"/>
                <a:gd name="T9" fmla="*/ 48 h 414"/>
                <a:gd name="T10" fmla="*/ 0 w 5740"/>
                <a:gd name="T11" fmla="*/ 48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ja-JP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5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>
                <a:gd name="T0" fmla="*/ 0 w 4448"/>
                <a:gd name="T1" fmla="*/ 0 h 3177"/>
                <a:gd name="T2" fmla="*/ 4448 w 4448"/>
                <a:gd name="T3" fmla="*/ 3177 h 3177"/>
                <a:gd name="T4" fmla="*/ 4448 w 4448"/>
                <a:gd name="T5" fmla="*/ 3153 h 3177"/>
                <a:gd name="T6" fmla="*/ 125 w 4448"/>
                <a:gd name="T7" fmla="*/ 0 h 3177"/>
                <a:gd name="T8" fmla="*/ 0 w 4448"/>
                <a:gd name="T9" fmla="*/ 0 h 3177"/>
                <a:gd name="T10" fmla="*/ 0 w 4448"/>
                <a:gd name="T11" fmla="*/ 0 h 3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ja-JP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6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>
                <a:gd name="T0" fmla="*/ 0 w 2428"/>
                <a:gd name="T1" fmla="*/ 0 h 2614"/>
                <a:gd name="T2" fmla="*/ 2428 w 2428"/>
                <a:gd name="T3" fmla="*/ 2614 h 2614"/>
                <a:gd name="T4" fmla="*/ 2428 w 2428"/>
                <a:gd name="T5" fmla="*/ 2608 h 2614"/>
                <a:gd name="T6" fmla="*/ 66 w 2428"/>
                <a:gd name="T7" fmla="*/ 0 h 2614"/>
                <a:gd name="T8" fmla="*/ 0 w 2428"/>
                <a:gd name="T9" fmla="*/ 0 h 2614"/>
                <a:gd name="T10" fmla="*/ 0 w 2428"/>
                <a:gd name="T11" fmla="*/ 0 h 2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ja-JP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7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>
                <a:gd name="T0" fmla="*/ 485 w 1800"/>
                <a:gd name="T1" fmla="*/ 0 h 2464"/>
                <a:gd name="T2" fmla="*/ 0 w 1800"/>
                <a:gd name="T3" fmla="*/ 0 h 2464"/>
                <a:gd name="T4" fmla="*/ 1800 w 1800"/>
                <a:gd name="T5" fmla="*/ 2464 h 2464"/>
                <a:gd name="T6" fmla="*/ 1800 w 1800"/>
                <a:gd name="T7" fmla="*/ 2248 h 2464"/>
                <a:gd name="T8" fmla="*/ 1794 w 1800"/>
                <a:gd name="T9" fmla="*/ 2248 h 2464"/>
                <a:gd name="T10" fmla="*/ 485 w 1800"/>
                <a:gd name="T11" fmla="*/ 0 h 2464"/>
                <a:gd name="T12" fmla="*/ 485 w 1800"/>
                <a:gd name="T13" fmla="*/ 0 h 2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ja-JP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8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>
                <a:gd name="T0" fmla="*/ 0 w 1232"/>
                <a:gd name="T1" fmla="*/ 0 h 2074"/>
                <a:gd name="T2" fmla="*/ 1232 w 1232"/>
                <a:gd name="T3" fmla="*/ 2074 h 2074"/>
                <a:gd name="T4" fmla="*/ 1232 w 1232"/>
                <a:gd name="T5" fmla="*/ 2038 h 2074"/>
                <a:gd name="T6" fmla="*/ 42 w 1232"/>
                <a:gd name="T7" fmla="*/ 0 h 2074"/>
                <a:gd name="T8" fmla="*/ 0 w 1232"/>
                <a:gd name="T9" fmla="*/ 0 h 2074"/>
                <a:gd name="T10" fmla="*/ 0 w 1232"/>
                <a:gd name="T11" fmla="*/ 0 h 20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ja-JP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9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>
                <a:gd name="T0" fmla="*/ 0 w 1058"/>
                <a:gd name="T1" fmla="*/ 0 h 1936"/>
                <a:gd name="T2" fmla="*/ 1058 w 1058"/>
                <a:gd name="T3" fmla="*/ 1936 h 1936"/>
                <a:gd name="T4" fmla="*/ 1058 w 1058"/>
                <a:gd name="T5" fmla="*/ 1930 h 1936"/>
                <a:gd name="T6" fmla="*/ 54 w 1058"/>
                <a:gd name="T7" fmla="*/ 0 h 1936"/>
                <a:gd name="T8" fmla="*/ 0 w 1058"/>
                <a:gd name="T9" fmla="*/ 0 h 1936"/>
                <a:gd name="T10" fmla="*/ 0 w 1058"/>
                <a:gd name="T11" fmla="*/ 0 h 19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ja-JP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40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>
                <a:gd name="T0" fmla="*/ 771 w 771"/>
                <a:gd name="T1" fmla="*/ 1433 h 1487"/>
                <a:gd name="T2" fmla="*/ 42 w 771"/>
                <a:gd name="T3" fmla="*/ 0 h 1487"/>
                <a:gd name="T4" fmla="*/ 0 w 771"/>
                <a:gd name="T5" fmla="*/ 0 h 1487"/>
                <a:gd name="T6" fmla="*/ 771 w 771"/>
                <a:gd name="T7" fmla="*/ 1487 h 1487"/>
                <a:gd name="T8" fmla="*/ 771 w 771"/>
                <a:gd name="T9" fmla="*/ 1433 h 1487"/>
                <a:gd name="T10" fmla="*/ 771 w 771"/>
                <a:gd name="T11" fmla="*/ 1433 h 1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ja-JP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grpSp>
          <p:nvGrpSpPr>
            <p:cNvPr id="41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42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>
                  <a:gd name="T0" fmla="*/ 0 w 3659"/>
                  <a:gd name="T1" fmla="*/ 0 h 1313"/>
                  <a:gd name="T2" fmla="*/ 0 w 3659"/>
                  <a:gd name="T3" fmla="*/ 366 h 1313"/>
                  <a:gd name="T4" fmla="*/ 3635 w 3659"/>
                  <a:gd name="T5" fmla="*/ 1313 h 1313"/>
                  <a:gd name="T6" fmla="*/ 3647 w 3659"/>
                  <a:gd name="T7" fmla="*/ 1235 h 1313"/>
                  <a:gd name="T8" fmla="*/ 3659 w 3659"/>
                  <a:gd name="T9" fmla="*/ 1163 h 1313"/>
                  <a:gd name="T10" fmla="*/ 0 w 3659"/>
                  <a:gd name="T11" fmla="*/ 0 h 1313"/>
                  <a:gd name="T12" fmla="*/ 0 w 3659"/>
                  <a:gd name="T13" fmla="*/ 0 h 1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ja-JP" alt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3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>
                  <a:gd name="T0" fmla="*/ 2105 w 2105"/>
                  <a:gd name="T1" fmla="*/ 665 h 695"/>
                  <a:gd name="T2" fmla="*/ 24 w 2105"/>
                  <a:gd name="T3" fmla="*/ 0 h 695"/>
                  <a:gd name="T4" fmla="*/ 12 w 2105"/>
                  <a:gd name="T5" fmla="*/ 72 h 695"/>
                  <a:gd name="T6" fmla="*/ 0 w 2105"/>
                  <a:gd name="T7" fmla="*/ 150 h 695"/>
                  <a:gd name="T8" fmla="*/ 2105 w 2105"/>
                  <a:gd name="T9" fmla="*/ 695 h 695"/>
                  <a:gd name="T10" fmla="*/ 2105 w 2105"/>
                  <a:gd name="T11" fmla="*/ 665 h 695"/>
                  <a:gd name="T12" fmla="*/ 2105 w 2105"/>
                  <a:gd name="T13" fmla="*/ 665 h 6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ja-JP" alt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</p:grpSp>
      <p:sp>
        <p:nvSpPr>
          <p:cNvPr id="189482" name="Rectangle 42"/>
          <p:cNvSpPr>
            <a:spLocks noGrp="1" noChangeArrowheads="1"/>
          </p:cNvSpPr>
          <p:nvPr>
            <p:ph type="ctrTitle" sz="quarter"/>
          </p:nvPr>
        </p:nvSpPr>
        <p:spPr bwMode="auto">
          <a:xfrm>
            <a:off x="457200" y="1600200"/>
            <a:ext cx="822960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4800"/>
            </a:lvl1pPr>
          </a:lstStyle>
          <a:p>
            <a:pPr lvl="0"/>
            <a:r>
              <a:rPr lang="ja-JP" altLang="en-US" noProof="0"/>
              <a:t>マスタ タイトルの書式設定</a:t>
            </a:r>
          </a:p>
        </p:txBody>
      </p:sp>
      <p:sp>
        <p:nvSpPr>
          <p:cNvPr id="189483" name="Rectangle 43"/>
          <p:cNvSpPr>
            <a:spLocks noGrp="1" noChangeArrowheads="1"/>
          </p:cNvSpPr>
          <p:nvPr>
            <p:ph type="subTitle" sz="quarter" idx="1"/>
          </p:nvPr>
        </p:nvSpPr>
        <p:spPr bwMode="auto">
          <a:xfrm>
            <a:off x="1371600" y="3886200"/>
            <a:ext cx="6400800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>
              <a:buFont typeface="Wingdings" pitchFamily="52" charset="2"/>
              <a:buNone/>
              <a:defRPr sz="3600"/>
            </a:lvl1pPr>
          </a:lstStyle>
          <a:p>
            <a:pPr lvl="0"/>
            <a:r>
              <a:rPr lang="ja-JP" altLang="en-US" noProof="0"/>
              <a:t>マスタ サブタイトルの書式設定</a:t>
            </a:r>
          </a:p>
        </p:txBody>
      </p:sp>
      <p:sp>
        <p:nvSpPr>
          <p:cNvPr id="44" name="Rectangle 44"/>
          <p:cNvSpPr>
            <a:spLocks noGrp="1" noChangeArrowheads="1"/>
          </p:cNvSpPr>
          <p:nvPr>
            <p:ph type="dt" sz="quarter" idx="10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b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5" name="Rectangle 45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6" name="Rectangle 46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+mn-ea"/>
              </a:defRPr>
            </a:lvl1pPr>
          </a:lstStyle>
          <a:p>
            <a:pPr>
              <a:defRPr/>
            </a:pPr>
            <a:fld id="{2BFCE590-A722-4026-99FB-A95A029E3C4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69331A-3DCC-42B7-95B7-CA10F8C45E1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346E52-83E1-446B-9CAB-ED0C7077CE9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E24F58-5BE7-4A7A-85BE-64E65D56062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2DE4FA-6761-411E-A52E-9C77D4E1C59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5928C8-96D4-4F8C-A1D3-0A6E2E6AD68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567442-DACB-401C-BC36-CD741F60CF8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C75CCD-C213-47A8-BEA0-B32BC8B914B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BEED1B-E881-4599-B1FC-571D2BD7E5A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</p:cSld>
  <p:clrMapOvr>
    <a:masterClrMapping/>
  </p:clrMapOvr>
  <p:transition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622DDA-6EFE-465B-829D-2BEF0687254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CEF6FB-9C05-448F-A72A-7894693E943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BF88A8-347D-4069-B025-7967E31ACEA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135641"/>
            </a:gs>
            <a:gs pos="100000">
              <a:srgbClr val="1F8968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70" name="Rectangle 54"/>
          <p:cNvSpPr>
            <a:spLocks noChangeArrowheads="1"/>
          </p:cNvSpPr>
          <p:nvPr userDrawn="1"/>
        </p:nvSpPr>
        <p:spPr bwMode="auto">
          <a:xfrm>
            <a:off x="257175" y="315913"/>
            <a:ext cx="8609013" cy="6240462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2E6C64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7E7E7E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ja-JP" alt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60" r:id="rId1"/>
    <p:sldLayoutId id="2147483839" r:id="rId2"/>
    <p:sldLayoutId id="2147483840" r:id="rId3"/>
    <p:sldLayoutId id="2147483841" r:id="rId4"/>
    <p:sldLayoutId id="2147483842" r:id="rId5"/>
    <p:sldLayoutId id="2147483843" r:id="rId6"/>
    <p:sldLayoutId id="2147483844" r:id="rId7"/>
    <p:sldLayoutId id="2147483845" r:id="rId8"/>
    <p:sldLayoutId id="2147483846" r:id="rId9"/>
    <p:sldLayoutId id="2147483847" r:id="rId10"/>
    <p:sldLayoutId id="2147483848" r:id="rId11"/>
  </p:sldLayoutIdLst>
  <p:transition>
    <p:fad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pitchFamily="52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pitchFamily="52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pitchFamily="52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pitchFamily="52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pitchFamily="52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pitchFamily="52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pitchFamily="52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pitchFamily="52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0000"/>
        <a:buFont typeface="Wingdings" pitchFamily="52" charset="2"/>
        <a:buBlip>
          <a:blip r:embed="rId13"/>
        </a:buBlip>
        <a:defRPr kumimoji="1"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52" charset="2"/>
        <a:buBlip>
          <a:blip r:embed="rId14"/>
        </a:buBlip>
        <a:defRPr kumimoji="1"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52" charset="2"/>
        <a:buBlip>
          <a:blip r:embed="rId15"/>
        </a:buBlip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52" charset="2"/>
        <a:buBlip>
          <a:blip r:embed="rId15"/>
        </a:buBlip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52" charset="2"/>
        <a:buBlip>
          <a:blip r:embed="rId15"/>
        </a:buBlip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52" charset="2"/>
        <a:buBlip>
          <a:blip r:embed="rId15"/>
        </a:buBlip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52" charset="2"/>
        <a:buBlip>
          <a:blip r:embed="rId15"/>
        </a:buBlip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135641"/>
            </a:gs>
            <a:gs pos="100000">
              <a:srgbClr val="1F8968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2051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1" sz="1200" b="0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kumimoji="1" sz="1200" b="0" smtClean="0">
                <a:effectLst/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1" sz="1200" b="0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</a:defRPr>
            </a:lvl1pPr>
          </a:lstStyle>
          <a:p>
            <a:pPr>
              <a:defRPr/>
            </a:pPr>
            <a:fld id="{EECE2709-BACA-4CBF-B858-FEE2288EAE5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49" r:id="rId1"/>
    <p:sldLayoutId id="2147483850" r:id="rId2"/>
    <p:sldLayoutId id="2147483851" r:id="rId3"/>
    <p:sldLayoutId id="2147483852" r:id="rId4"/>
    <p:sldLayoutId id="2147483853" r:id="rId5"/>
    <p:sldLayoutId id="2147483854" r:id="rId6"/>
    <p:sldLayoutId id="2147483855" r:id="rId7"/>
    <p:sldLayoutId id="2147483856" r:id="rId8"/>
    <p:sldLayoutId id="2147483857" r:id="rId9"/>
    <p:sldLayoutId id="2147483858" r:id="rId10"/>
    <p:sldLayoutId id="21474838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52" charset="0"/>
          <a:ea typeface="ＭＳ Ｐゴシック" pitchFamily="52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52" charset="0"/>
          <a:ea typeface="ＭＳ Ｐゴシック" pitchFamily="52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52" charset="0"/>
          <a:ea typeface="ＭＳ Ｐゴシック" pitchFamily="52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52" charset="0"/>
          <a:ea typeface="ＭＳ Ｐゴシック" pitchFamily="52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52" charset="0"/>
          <a:ea typeface="ＭＳ Ｐゴシック" pitchFamily="52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52" charset="0"/>
          <a:ea typeface="ＭＳ Ｐゴシック" pitchFamily="52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52" charset="0"/>
          <a:ea typeface="ＭＳ Ｐゴシック" pitchFamily="52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52" charset="0"/>
          <a:ea typeface="ＭＳ Ｐゴシック" pitchFamily="52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941" name="Text Box 5"/>
          <p:cNvSpPr txBox="1">
            <a:spLocks noChangeArrowheads="1"/>
          </p:cNvSpPr>
          <p:nvPr/>
        </p:nvSpPr>
        <p:spPr bwMode="auto">
          <a:xfrm>
            <a:off x="623888" y="3367088"/>
            <a:ext cx="7907337" cy="5095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l">
              <a:lnSpc>
                <a:spcPct val="130000"/>
              </a:lnSpc>
            </a:pPr>
            <a:r>
              <a:rPr lang="ja-JP" altLang="en-US" sz="2100">
                <a:effectLst>
                  <a:outerShdw blurRad="38100" dist="38100" dir="2700000" algn="tl">
                    <a:srgbClr val="000000"/>
                  </a:outerShdw>
                </a:effectLst>
              </a:rPr>
              <a:t>演題発表に関連し、開示すべき</a:t>
            </a:r>
            <a:r>
              <a:rPr lang="en-US" altLang="ja-JP" sz="2100">
                <a:effectLst>
                  <a:outerShdw blurRad="38100" dist="38100" dir="2700000" algn="tl">
                    <a:srgbClr val="000000"/>
                  </a:outerShdw>
                </a:effectLst>
              </a:rPr>
              <a:t>COI</a:t>
            </a:r>
            <a:r>
              <a:rPr lang="en-US" altLang="ja-JP" sz="10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ja-JP" altLang="en-US" sz="2100">
                <a:effectLst>
                  <a:outerShdw blurRad="38100" dist="38100" dir="2700000" algn="tl">
                    <a:srgbClr val="000000"/>
                  </a:outerShdw>
                </a:effectLst>
              </a:rPr>
              <a:t>関係にある企業などとして、</a:t>
            </a:r>
          </a:p>
        </p:txBody>
      </p:sp>
      <p:sp>
        <p:nvSpPr>
          <p:cNvPr id="295942" name="Text Box 6"/>
          <p:cNvSpPr txBox="1">
            <a:spLocks noChangeArrowheads="1"/>
          </p:cNvSpPr>
          <p:nvPr/>
        </p:nvSpPr>
        <p:spPr bwMode="auto">
          <a:xfrm>
            <a:off x="817563" y="3821113"/>
            <a:ext cx="3059112" cy="269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l">
              <a:lnSpc>
                <a:spcPct val="105000"/>
              </a:lnSpc>
            </a:pPr>
            <a:r>
              <a:rPr lang="en-US" altLang="ja-JP" sz="1800">
                <a:effectLst>
                  <a:outerShdw blurRad="38100" dist="38100" dir="2700000" algn="tl">
                    <a:srgbClr val="000000"/>
                  </a:outerShdw>
                </a:effectLst>
              </a:rPr>
              <a:t>①</a:t>
            </a:r>
            <a:r>
              <a:rPr lang="ja-JP" altLang="en-US" sz="1800">
                <a:effectLst>
                  <a:outerShdw blurRad="38100" dist="38100" dir="2700000" algn="tl">
                    <a:srgbClr val="000000"/>
                  </a:outerShdw>
                </a:effectLst>
              </a:rPr>
              <a:t>顧問：</a:t>
            </a:r>
          </a:p>
          <a:p>
            <a:pPr algn="l">
              <a:lnSpc>
                <a:spcPct val="105000"/>
              </a:lnSpc>
            </a:pPr>
            <a:r>
              <a:rPr lang="ja-JP" altLang="en-US" sz="1800">
                <a:effectLst>
                  <a:outerShdw blurRad="38100" dist="38100" dir="2700000" algn="tl">
                    <a:srgbClr val="000000"/>
                  </a:outerShdw>
                </a:effectLst>
              </a:rPr>
              <a:t>②株保有・利益：</a:t>
            </a:r>
          </a:p>
          <a:p>
            <a:pPr algn="l">
              <a:lnSpc>
                <a:spcPct val="105000"/>
              </a:lnSpc>
            </a:pPr>
            <a:r>
              <a:rPr lang="ja-JP" altLang="en-US" sz="1800">
                <a:effectLst>
                  <a:outerShdw blurRad="38100" dist="38100" dir="2700000" algn="tl">
                    <a:srgbClr val="000000"/>
                  </a:outerShdw>
                </a:effectLst>
              </a:rPr>
              <a:t>③特許使用料：</a:t>
            </a:r>
          </a:p>
          <a:p>
            <a:pPr algn="l">
              <a:lnSpc>
                <a:spcPct val="105000"/>
              </a:lnSpc>
            </a:pPr>
            <a:r>
              <a:rPr lang="ja-JP" altLang="en-US" sz="1800">
                <a:effectLst>
                  <a:outerShdw blurRad="38100" dist="38100" dir="2700000" algn="tl">
                    <a:srgbClr val="000000"/>
                  </a:outerShdw>
                </a:effectLst>
              </a:rPr>
              <a:t>④講演料：</a:t>
            </a:r>
          </a:p>
          <a:p>
            <a:pPr algn="l">
              <a:lnSpc>
                <a:spcPct val="105000"/>
              </a:lnSpc>
            </a:pPr>
            <a:r>
              <a:rPr lang="ja-JP" altLang="en-US" sz="1800">
                <a:effectLst>
                  <a:outerShdw blurRad="38100" dist="38100" dir="2700000" algn="tl">
                    <a:srgbClr val="000000"/>
                  </a:outerShdw>
                </a:effectLst>
              </a:rPr>
              <a:t>⑤原稿料：</a:t>
            </a:r>
          </a:p>
          <a:p>
            <a:pPr algn="l">
              <a:lnSpc>
                <a:spcPct val="105000"/>
              </a:lnSpc>
            </a:pPr>
            <a:r>
              <a:rPr lang="ja-JP" altLang="en-US" sz="1800">
                <a:effectLst>
                  <a:outerShdw blurRad="38100" dist="38100" dir="2700000" algn="tl">
                    <a:srgbClr val="000000"/>
                  </a:outerShdw>
                </a:effectLst>
              </a:rPr>
              <a:t>⑥受託研究・共同研究費：</a:t>
            </a:r>
          </a:p>
          <a:p>
            <a:pPr algn="l">
              <a:lnSpc>
                <a:spcPct val="105000"/>
              </a:lnSpc>
            </a:pPr>
            <a:r>
              <a:rPr lang="ja-JP" altLang="en-US" sz="1800">
                <a:effectLst>
                  <a:outerShdw blurRad="38100" dist="38100" dir="2700000" algn="tl">
                    <a:srgbClr val="000000"/>
                  </a:outerShdw>
                </a:effectLst>
              </a:rPr>
              <a:t>⑦奨学寄付金：</a:t>
            </a:r>
          </a:p>
          <a:p>
            <a:pPr algn="l">
              <a:lnSpc>
                <a:spcPct val="105000"/>
              </a:lnSpc>
            </a:pPr>
            <a:r>
              <a:rPr lang="ja-JP" altLang="en-US" sz="1800">
                <a:effectLst>
                  <a:outerShdw blurRad="38100" dist="38100" dir="2700000" algn="tl">
                    <a:srgbClr val="000000"/>
                  </a:outerShdw>
                </a:effectLst>
              </a:rPr>
              <a:t>⑧寄付講座所属：</a:t>
            </a:r>
          </a:p>
          <a:p>
            <a:pPr algn="l">
              <a:lnSpc>
                <a:spcPct val="105000"/>
              </a:lnSpc>
            </a:pPr>
            <a:r>
              <a:rPr lang="ja-JP" altLang="en-US" sz="1800">
                <a:effectLst>
                  <a:outerShdw blurRad="38100" dist="38100" dir="2700000" algn="tl">
                    <a:srgbClr val="000000"/>
                  </a:outerShdw>
                </a:effectLst>
              </a:rPr>
              <a:t>⑨贈答品などの報酬：</a:t>
            </a:r>
          </a:p>
        </p:txBody>
      </p:sp>
      <p:sp>
        <p:nvSpPr>
          <p:cNvPr id="295943" name="Rectangle 7"/>
          <p:cNvSpPr>
            <a:spLocks noChangeArrowheads="1"/>
          </p:cNvSpPr>
          <p:nvPr/>
        </p:nvSpPr>
        <p:spPr bwMode="auto">
          <a:xfrm>
            <a:off x="625475" y="669925"/>
            <a:ext cx="7891463" cy="2682875"/>
          </a:xfrm>
          <a:prstGeom prst="rect">
            <a:avLst/>
          </a:prstGeom>
          <a:solidFill>
            <a:srgbClr val="044531"/>
          </a:solidFill>
          <a:ln w="12700">
            <a:solidFill>
              <a:srgbClr val="55C065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95944" name="Text Box 8"/>
          <p:cNvSpPr txBox="1">
            <a:spLocks noChangeArrowheads="1"/>
          </p:cNvSpPr>
          <p:nvPr/>
        </p:nvSpPr>
        <p:spPr bwMode="auto">
          <a:xfrm>
            <a:off x="620713" y="482600"/>
            <a:ext cx="7804150" cy="26971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lnSpc>
                <a:spcPct val="130000"/>
              </a:lnSpc>
            </a:pPr>
            <a:r>
              <a:rPr lang="ja-JP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日本医学教育学会大会</a:t>
            </a:r>
          </a:p>
          <a:p>
            <a:pPr>
              <a:lnSpc>
                <a:spcPct val="90000"/>
              </a:lnSpc>
            </a:pPr>
            <a:r>
              <a:rPr lang="en-US" altLang="ja-JP">
                <a:effectLst>
                  <a:outerShdw blurRad="38100" dist="38100" dir="2700000" algn="tl">
                    <a:srgbClr val="000000"/>
                  </a:outerShdw>
                </a:effectLst>
              </a:rPr>
              <a:t>COI</a:t>
            </a:r>
            <a:r>
              <a:rPr lang="en-US" altLang="ja-JP" sz="25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ja-JP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開示</a:t>
            </a:r>
            <a:endParaRPr lang="ja-JP" altLang="en-US" sz="4700" b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lnSpc>
                <a:spcPct val="130000"/>
              </a:lnSpc>
            </a:pPr>
            <a:r>
              <a:rPr lang="ja-JP" altLang="en-US" sz="3000" b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筆頭発表者名：●●　●●</a:t>
            </a:r>
            <a:endParaRPr lang="ja-JP" altLang="en-US" sz="4700" b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95946" name="Text Box 10"/>
          <p:cNvSpPr txBox="1">
            <a:spLocks noChangeArrowheads="1"/>
          </p:cNvSpPr>
          <p:nvPr/>
        </p:nvSpPr>
        <p:spPr bwMode="auto">
          <a:xfrm>
            <a:off x="3754438" y="3821113"/>
            <a:ext cx="2266950" cy="269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l">
              <a:lnSpc>
                <a:spcPct val="105000"/>
              </a:lnSpc>
            </a:pPr>
            <a:r>
              <a:rPr lang="ja-JP" altLang="en-US" sz="1800">
                <a:effectLst>
                  <a:outerShdw blurRad="38100" dist="38100" dir="2700000" algn="tl">
                    <a:srgbClr val="000000"/>
                  </a:outerShdw>
                </a:effectLst>
              </a:rPr>
              <a:t>なし</a:t>
            </a:r>
          </a:p>
          <a:p>
            <a:pPr algn="l">
              <a:lnSpc>
                <a:spcPct val="105000"/>
              </a:lnSpc>
            </a:pPr>
            <a:r>
              <a:rPr lang="ja-JP" altLang="en-US" sz="1800">
                <a:effectLst>
                  <a:outerShdw blurRad="38100" dist="38100" dir="2700000" algn="tl">
                    <a:srgbClr val="000000"/>
                  </a:outerShdw>
                </a:effectLst>
              </a:rPr>
              <a:t>なし</a:t>
            </a:r>
          </a:p>
          <a:p>
            <a:pPr algn="l">
              <a:lnSpc>
                <a:spcPct val="105000"/>
              </a:lnSpc>
            </a:pPr>
            <a:r>
              <a:rPr lang="ja-JP" altLang="en-US" sz="1800">
                <a:effectLst>
                  <a:outerShdw blurRad="38100" dist="38100" dir="2700000" algn="tl">
                    <a:srgbClr val="000000"/>
                  </a:outerShdw>
                </a:effectLst>
              </a:rPr>
              <a:t>なし</a:t>
            </a:r>
          </a:p>
          <a:p>
            <a:pPr algn="l">
              <a:lnSpc>
                <a:spcPct val="105000"/>
              </a:lnSpc>
            </a:pPr>
            <a:r>
              <a:rPr lang="ja-JP" altLang="en-US" sz="1800">
                <a:effectLst>
                  <a:outerShdw blurRad="38100" dist="38100" dir="2700000" algn="tl">
                    <a:srgbClr val="000000"/>
                  </a:outerShdw>
                </a:effectLst>
              </a:rPr>
              <a:t>なし</a:t>
            </a:r>
          </a:p>
          <a:p>
            <a:pPr algn="l">
              <a:lnSpc>
                <a:spcPct val="105000"/>
              </a:lnSpc>
            </a:pPr>
            <a:r>
              <a:rPr lang="ja-JP" altLang="en-US" sz="1800">
                <a:effectLst>
                  <a:outerShdw blurRad="38100" dist="38100" dir="2700000" algn="tl">
                    <a:srgbClr val="000000"/>
                  </a:outerShdw>
                </a:effectLst>
              </a:rPr>
              <a:t>なし</a:t>
            </a:r>
          </a:p>
          <a:p>
            <a:pPr algn="l">
              <a:lnSpc>
                <a:spcPct val="105000"/>
              </a:lnSpc>
            </a:pPr>
            <a:r>
              <a:rPr lang="ja-JP" altLang="en-US" sz="1800">
                <a:effectLst>
                  <a:outerShdw blurRad="38100" dist="38100" dir="2700000" algn="tl">
                    <a:srgbClr val="000000"/>
                  </a:outerShdw>
                </a:effectLst>
              </a:rPr>
              <a:t>○○製薬</a:t>
            </a:r>
          </a:p>
          <a:p>
            <a:pPr algn="l">
              <a:lnSpc>
                <a:spcPct val="105000"/>
              </a:lnSpc>
            </a:pPr>
            <a:r>
              <a:rPr lang="ja-JP" altLang="en-US" sz="1800">
                <a:effectLst>
                  <a:outerShdw blurRad="38100" dist="38100" dir="2700000" algn="tl">
                    <a:srgbClr val="000000"/>
                  </a:outerShdw>
                </a:effectLst>
              </a:rPr>
              <a:t>○○製薬</a:t>
            </a:r>
          </a:p>
          <a:p>
            <a:pPr algn="l">
              <a:lnSpc>
                <a:spcPct val="105000"/>
              </a:lnSpc>
            </a:pPr>
            <a:r>
              <a:rPr lang="ja-JP" altLang="en-US" sz="1800">
                <a:effectLst>
                  <a:outerShdw blurRad="38100" dist="38100" dir="2700000" algn="tl">
                    <a:srgbClr val="000000"/>
                  </a:outerShdw>
                </a:effectLst>
              </a:rPr>
              <a:t>あり（○○製薬）</a:t>
            </a:r>
          </a:p>
          <a:p>
            <a:pPr algn="l">
              <a:lnSpc>
                <a:spcPct val="105000"/>
              </a:lnSpc>
            </a:pPr>
            <a:r>
              <a:rPr lang="ja-JP" altLang="en-US" sz="1800">
                <a:effectLst>
                  <a:outerShdw blurRad="38100" dist="38100" dir="2700000" algn="tl">
                    <a:srgbClr val="000000"/>
                  </a:outerShdw>
                </a:effectLst>
              </a:rPr>
              <a:t>なし</a:t>
            </a:r>
          </a:p>
        </p:txBody>
      </p:sp>
      <p:sp>
        <p:nvSpPr>
          <p:cNvPr id="295947" name="Rectangle 11"/>
          <p:cNvSpPr>
            <a:spLocks noChangeArrowheads="1"/>
          </p:cNvSpPr>
          <p:nvPr/>
        </p:nvSpPr>
        <p:spPr bwMode="auto">
          <a:xfrm>
            <a:off x="4837113" y="4275138"/>
            <a:ext cx="3679825" cy="566737"/>
          </a:xfrm>
          <a:prstGeom prst="rect">
            <a:avLst/>
          </a:prstGeom>
          <a:solidFill>
            <a:srgbClr val="FFFFFF"/>
          </a:solidFill>
          <a:ln w="38100">
            <a:solidFill>
              <a:srgbClr val="E0020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95945" name="Rectangle 9"/>
          <p:cNvSpPr>
            <a:spLocks noChangeArrowheads="1"/>
          </p:cNvSpPr>
          <p:nvPr/>
        </p:nvSpPr>
        <p:spPr bwMode="auto">
          <a:xfrm>
            <a:off x="4854575" y="4381500"/>
            <a:ext cx="363855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altLang="ja-JP" sz="1600" b="0">
                <a:solidFill>
                  <a:srgbClr val="FF0000"/>
                </a:solidFill>
                <a:effectLst/>
              </a:rPr>
              <a:t>←</a:t>
            </a:r>
            <a:r>
              <a:rPr lang="ja-JP" altLang="en-US" sz="1600" b="0">
                <a:solidFill>
                  <a:srgbClr val="FF0000"/>
                </a:solidFill>
                <a:effectLst/>
              </a:rPr>
              <a:t>開示すべき内容がある項目のみ記載</a:t>
            </a:r>
          </a:p>
        </p:txBody>
      </p:sp>
    </p:spTree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Beam">
  <a:themeElements>
    <a:clrScheme name="">
      <a:dk1>
        <a:srgbClr val="769D93"/>
      </a:dk1>
      <a:lt1>
        <a:srgbClr val="FFFFFF"/>
      </a:lt1>
      <a:dk2>
        <a:srgbClr val="6B9294"/>
      </a:dk2>
      <a:lt2>
        <a:srgbClr val="FFFFCC"/>
      </a:lt2>
      <a:accent1>
        <a:srgbClr val="49847C"/>
      </a:accent1>
      <a:accent2>
        <a:srgbClr val="2F71B9"/>
      </a:accent2>
      <a:accent3>
        <a:srgbClr val="BAC7C8"/>
      </a:accent3>
      <a:accent4>
        <a:srgbClr val="DADADA"/>
      </a:accent4>
      <a:accent5>
        <a:srgbClr val="B1C2BF"/>
      </a:accent5>
      <a:accent6>
        <a:srgbClr val="2A66A7"/>
      </a:accent6>
      <a:hlink>
        <a:srgbClr val="93B6DC"/>
      </a:hlink>
      <a:folHlink>
        <a:srgbClr val="54CA89"/>
      </a:folHlink>
    </a:clrScheme>
    <a:fontScheme name="Beam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rgbClr val="00CC99"/>
              </a:solidFill>
            </a14:hiddenFill>
          </a:ext>
          <a:ext uri="{91240B29-F687-4F45-9708-019B960494DF}">
            <a14:hiddenLine xmlns:a14="http://schemas.microsoft.com/office/drawing/2010/main" w="127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ja-JP" altLang="en-US" sz="6000" b="1" i="0" u="none" strike="noStrike" cap="none" normalizeH="0" baseline="0" smtClean="0">
            <a:ln>
              <a:noFill/>
            </a:ln>
            <a:solidFill>
              <a:srgbClr val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  <a:ea typeface="ＭＳ ゴシック" pitchFamily="52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rgbClr val="00CC99"/>
              </a:solidFill>
            </a14:hiddenFill>
          </a:ext>
          <a:ext uri="{91240B29-F687-4F45-9708-019B960494DF}">
            <a14:hiddenLine xmlns:a14="http://schemas.microsoft.com/office/drawing/2010/main" w="127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ja-JP" altLang="en-US" sz="6000" b="1" i="0" u="none" strike="noStrike" cap="none" normalizeH="0" baseline="0" smtClean="0">
            <a:ln>
              <a:noFill/>
            </a:ln>
            <a:solidFill>
              <a:srgbClr val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  <a:ea typeface="ＭＳ ゴシック" pitchFamily="52" charset="-128"/>
          </a:defRPr>
        </a:defPPr>
      </a:lstStyle>
    </a:lnDef>
  </a:objectDefaults>
  <a:extraClrSchemeLst>
    <a:extraClrScheme>
      <a:clrScheme name="Beam 1">
        <a:dk1>
          <a:srgbClr val="1A006C"/>
        </a:dk1>
        <a:lt1>
          <a:srgbClr val="FFFFFF"/>
        </a:lt1>
        <a:dk2>
          <a:srgbClr val="000066"/>
        </a:dk2>
        <a:lt2>
          <a:srgbClr val="CCCCFF"/>
        </a:lt2>
        <a:accent1>
          <a:srgbClr val="0099CC"/>
        </a:accent1>
        <a:accent2>
          <a:srgbClr val="6600CC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5C00B9"/>
        </a:accent6>
        <a:hlink>
          <a:srgbClr val="9999FF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2">
        <a:dk1>
          <a:srgbClr val="000080"/>
        </a:dk1>
        <a:lt1>
          <a:srgbClr val="FFFFFF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7B46D0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3">
        <a:dk1>
          <a:srgbClr val="3F4873"/>
        </a:dk1>
        <a:lt1>
          <a:srgbClr val="FFFFFF"/>
        </a:lt1>
        <a:dk2>
          <a:srgbClr val="4F598D"/>
        </a:dk2>
        <a:lt2>
          <a:srgbClr val="CCECFF"/>
        </a:lt2>
        <a:accent1>
          <a:srgbClr val="0099CC"/>
        </a:accent1>
        <a:accent2>
          <a:srgbClr val="4C8470"/>
        </a:accent2>
        <a:accent3>
          <a:srgbClr val="B2B5C5"/>
        </a:accent3>
        <a:accent4>
          <a:srgbClr val="DADADA"/>
        </a:accent4>
        <a:accent5>
          <a:srgbClr val="AACAE2"/>
        </a:accent5>
        <a:accent6>
          <a:srgbClr val="447765"/>
        </a:accent6>
        <a:hlink>
          <a:srgbClr val="99CC00"/>
        </a:hlink>
        <a:folHlink>
          <a:srgbClr val="96A4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4">
        <a:dk1>
          <a:srgbClr val="006E6B"/>
        </a:dk1>
        <a:lt1>
          <a:srgbClr val="FFFFFF"/>
        </a:lt1>
        <a:dk2>
          <a:srgbClr val="008080"/>
        </a:dk2>
        <a:lt2>
          <a:srgbClr val="E2EFCD"/>
        </a:lt2>
        <a:accent1>
          <a:srgbClr val="33CCCC"/>
        </a:accent1>
        <a:accent2>
          <a:srgbClr val="6352B8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5949A6"/>
        </a:accent6>
        <a:hlink>
          <a:srgbClr val="CCFF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5">
        <a:dk1>
          <a:srgbClr val="48562C"/>
        </a:dk1>
        <a:lt1>
          <a:srgbClr val="FFFFFF"/>
        </a:lt1>
        <a:dk2>
          <a:srgbClr val="546434"/>
        </a:dk2>
        <a:lt2>
          <a:srgbClr val="FFFFCC"/>
        </a:lt2>
        <a:accent1>
          <a:srgbClr val="7B8A6E"/>
        </a:accent1>
        <a:accent2>
          <a:srgbClr val="527C3A"/>
        </a:accent2>
        <a:accent3>
          <a:srgbClr val="B3B8AE"/>
        </a:accent3>
        <a:accent4>
          <a:srgbClr val="DADADA"/>
        </a:accent4>
        <a:accent5>
          <a:srgbClr val="BFC4BA"/>
        </a:accent5>
        <a:accent6>
          <a:srgbClr val="497034"/>
        </a:accent6>
        <a:hlink>
          <a:srgbClr val="55B55E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6">
        <a:dk1>
          <a:srgbClr val="96B29E"/>
        </a:dk1>
        <a:lt1>
          <a:srgbClr val="FFFFFF"/>
        </a:lt1>
        <a:dk2>
          <a:srgbClr val="A5BDAC"/>
        </a:dk2>
        <a:lt2>
          <a:srgbClr val="FFFFCC"/>
        </a:lt2>
        <a:accent1>
          <a:srgbClr val="4E8880"/>
        </a:accent1>
        <a:accent2>
          <a:srgbClr val="2F71B9"/>
        </a:accent2>
        <a:accent3>
          <a:srgbClr val="CFDBD2"/>
        </a:accent3>
        <a:accent4>
          <a:srgbClr val="DADADA"/>
        </a:accent4>
        <a:accent5>
          <a:srgbClr val="B2C3C0"/>
        </a:accent5>
        <a:accent6>
          <a:srgbClr val="2A66A7"/>
        </a:accent6>
        <a:hlink>
          <a:srgbClr val="9DC0E7"/>
        </a:hlink>
        <a:folHlink>
          <a:srgbClr val="54CA8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7">
        <a:dk1>
          <a:srgbClr val="D49C00"/>
        </a:dk1>
        <a:lt1>
          <a:srgbClr val="FFFFFF"/>
        </a:lt1>
        <a:dk2>
          <a:srgbClr val="CC9900"/>
        </a:dk2>
        <a:lt2>
          <a:srgbClr val="CEBD40"/>
        </a:lt2>
        <a:accent1>
          <a:srgbClr val="CC6600"/>
        </a:accent1>
        <a:accent2>
          <a:srgbClr val="808000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737300"/>
        </a:accent6>
        <a:hlink>
          <a:srgbClr val="FF99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8">
        <a:dk1>
          <a:srgbClr val="881700"/>
        </a:dk1>
        <a:lt1>
          <a:srgbClr val="FAF9E6"/>
        </a:lt1>
        <a:dk2>
          <a:srgbClr val="990000"/>
        </a:dk2>
        <a:lt2>
          <a:srgbClr val="EADC78"/>
        </a:lt2>
        <a:accent1>
          <a:srgbClr val="FF6600"/>
        </a:accent1>
        <a:accent2>
          <a:srgbClr val="B86D52"/>
        </a:accent2>
        <a:accent3>
          <a:srgbClr val="CAAAAA"/>
        </a:accent3>
        <a:accent4>
          <a:srgbClr val="D6D5C4"/>
        </a:accent4>
        <a:accent5>
          <a:srgbClr val="FFB8AA"/>
        </a:accent5>
        <a:accent6>
          <a:srgbClr val="A66249"/>
        </a:accent6>
        <a:hlink>
          <a:srgbClr val="D78D15"/>
        </a:hlink>
        <a:folHlink>
          <a:srgbClr val="C6B37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E6F5F6"/>
        </a:accent1>
        <a:accent2>
          <a:srgbClr val="A5E1A8"/>
        </a:accent2>
        <a:accent3>
          <a:srgbClr val="FFFFFF"/>
        </a:accent3>
        <a:accent4>
          <a:srgbClr val="000000"/>
        </a:accent4>
        <a:accent5>
          <a:srgbClr val="F0F9FA"/>
        </a:accent5>
        <a:accent6>
          <a:srgbClr val="95CC98"/>
        </a:accent6>
        <a:hlink>
          <a:srgbClr val="5B00B6"/>
        </a:hlink>
        <a:folHlink>
          <a:srgbClr val="34988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 テーマ 1">
      <a:dk1>
        <a:srgbClr val="1F497D"/>
      </a:dk1>
      <a:lt1>
        <a:srgbClr val="FFFFFF"/>
      </a:lt1>
      <a:dk2>
        <a:srgbClr val="000000"/>
      </a:dk2>
      <a:lt2>
        <a:srgbClr val="EEECE1"/>
      </a:lt2>
      <a:accent1>
        <a:srgbClr val="4F81BD"/>
      </a:accent1>
      <a:accent2>
        <a:srgbClr val="C0504D"/>
      </a:accent2>
      <a:accent3>
        <a:srgbClr val="AAAAAA"/>
      </a:accent3>
      <a:accent4>
        <a:srgbClr val="DADADA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 テーマ">
      <a:majorFont>
        <a:latin typeface="Calibri"/>
        <a:ea typeface="ＭＳ Ｐゴシック"/>
        <a:cs typeface=""/>
      </a:majorFont>
      <a:minorFont>
        <a:latin typeface="Calibri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rgbClr val="00CC99"/>
              </a:solidFill>
            </a14:hiddenFill>
          </a:ext>
          <a:ext uri="{91240B29-F687-4F45-9708-019B960494DF}">
            <a14:hiddenLine xmlns:a14="http://schemas.microsoft.com/office/drawing/2010/main" w="127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ja-JP" altLang="en-US" sz="6000" b="1" i="0" u="none" strike="noStrike" cap="none" normalizeH="0" baseline="0" smtClean="0">
            <a:ln>
              <a:noFill/>
            </a:ln>
            <a:solidFill>
              <a:srgbClr val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  <a:ea typeface="ＭＳ ゴシック" pitchFamily="52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rgbClr val="00CC99"/>
              </a:solidFill>
            </a14:hiddenFill>
          </a:ext>
          <a:ext uri="{91240B29-F687-4F45-9708-019B960494DF}">
            <a14:hiddenLine xmlns:a14="http://schemas.microsoft.com/office/drawing/2010/main" w="127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ja-JP" altLang="en-US" sz="6000" b="1" i="0" u="none" strike="noStrike" cap="none" normalizeH="0" baseline="0" smtClean="0">
            <a:ln>
              <a:noFill/>
            </a:ln>
            <a:solidFill>
              <a:srgbClr val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  <a:ea typeface="ＭＳ ゴシック" pitchFamily="52" charset="-128"/>
          </a:defRPr>
        </a:defPPr>
      </a:lstStyle>
    </a:lnDef>
  </a:objectDefaults>
  <a:extraClrSchemeLst>
    <a:extraClrScheme>
      <a:clrScheme name="Office テーマ 1">
        <a:dk1>
          <a:srgbClr val="1F497D"/>
        </a:dk1>
        <a:lt1>
          <a:srgbClr val="FFFFFF"/>
        </a:lt1>
        <a:dk2>
          <a:srgbClr val="000000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AAAAAA"/>
        </a:accent3>
        <a:accent4>
          <a:srgbClr val="DADADA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Beam 2">
    <a:dk1>
      <a:srgbClr val="000080"/>
    </a:dk1>
    <a:lt1>
      <a:srgbClr val="FFFFFF"/>
    </a:lt1>
    <a:dk2>
      <a:srgbClr val="000099"/>
    </a:dk2>
    <a:lt2>
      <a:srgbClr val="FFFFFF"/>
    </a:lt2>
    <a:accent1>
      <a:srgbClr val="3366FF"/>
    </a:accent1>
    <a:accent2>
      <a:srgbClr val="7B46D0"/>
    </a:accent2>
    <a:accent3>
      <a:srgbClr val="AAAACA"/>
    </a:accent3>
    <a:accent4>
      <a:srgbClr val="DADADA"/>
    </a:accent4>
    <a:accent5>
      <a:srgbClr val="ADB8FF"/>
    </a:accent5>
    <a:accent6>
      <a:srgbClr val="6F3FBC"/>
    </a:accent6>
    <a:hlink>
      <a:srgbClr val="86D1EC"/>
    </a:hlink>
    <a:folHlink>
      <a:srgbClr val="45C98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Beam</Template>
  <TotalTime>682</TotalTime>
  <Words>102</Words>
  <Application>Microsoft Office PowerPoint</Application>
  <PresentationFormat>画面に合わせる (4:3)</PresentationFormat>
  <Paragraphs>23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Arial</vt:lpstr>
      <vt:lpstr>Calibri</vt:lpstr>
      <vt:lpstr>Wingdings</vt:lpstr>
      <vt:lpstr>Beam</vt:lpstr>
      <vt:lpstr>Office テーマ</vt:lpstr>
      <vt:lpstr>PowerPoint プレゼンテーション</vt:lpstr>
    </vt:vector>
  </TitlesOfParts>
  <Company>Med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多田</dc:creator>
  <cp:lastModifiedBy>岸徹</cp:lastModifiedBy>
  <cp:revision>95</cp:revision>
  <cp:lastPrinted>2011-04-05T06:26:08Z</cp:lastPrinted>
  <dcterms:created xsi:type="dcterms:W3CDTF">2009-04-30T05:30:41Z</dcterms:created>
  <dcterms:modified xsi:type="dcterms:W3CDTF">2022-06-22T02:53:37Z</dcterms:modified>
</cp:coreProperties>
</file>