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wano" initials="k" lastIdx="1" clrIdx="0">
    <p:extLst>
      <p:ext uri="{19B8F6BF-5375-455C-9EA6-DF929625EA0E}">
        <p15:presenceInfo xmlns:p15="http://schemas.microsoft.com/office/powerpoint/2012/main" userId="kawa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FF99"/>
    <a:srgbClr val="0066FF"/>
    <a:srgbClr val="FFCCFF"/>
    <a:srgbClr val="000000"/>
    <a:srgbClr val="66FF99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95" d="100"/>
          <a:sy n="95" d="100"/>
        </p:scale>
        <p:origin x="1172" y="76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2024/7/12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2024/7/12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8313"/>
            <a:ext cx="7169150" cy="816170"/>
          </a:xfrm>
          <a:prstGeom prst="rect">
            <a:avLst/>
          </a:prstGeom>
          <a:solidFill>
            <a:srgbClr val="FFC000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zh-CN" altLang="en-US" sz="28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zh-CN" sz="28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56</a:t>
            </a:r>
            <a:r>
              <a:rPr lang="zh-CN" altLang="en-US" sz="28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回日本医学教育学会大会</a:t>
            </a:r>
            <a:endParaRPr lang="ja-JP" altLang="en-US" sz="28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送付票</a:t>
            </a:r>
            <a:r>
              <a:rPr lang="en-US" altLang="ja-JP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ポスター掲示・チラシ設置</a:t>
            </a:r>
            <a:endParaRPr lang="en-US" altLang="zh-CN" sz="22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184349"/>
              </p:ext>
            </p:extLst>
          </p:nvPr>
        </p:nvGraphicFramePr>
        <p:xfrm>
          <a:off x="120848" y="895441"/>
          <a:ext cx="6927453" cy="43654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1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0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54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学会名・研究会名</a:t>
                      </a:r>
                      <a:endParaRPr kumimoji="1" lang="en-US" altLang="ja-JP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2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9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19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氏名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94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55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内容物</a:t>
                      </a:r>
                      <a:endParaRPr kumimoji="1" lang="ja-JP" altLang="en-US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62050" algn="l"/>
                        </a:tabLst>
                        <a:defRPr/>
                      </a:pPr>
                      <a:endParaRPr kumimoji="1" lang="en-US" altLang="ja-JP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　　　　　　個</a:t>
                      </a:r>
                    </a:p>
                  </a:txBody>
                  <a:tcPr marL="91435" marR="91435" marT="45707" marB="4570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〒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173-8605 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東京都板橋区加賀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2-11-1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帝京大学板橋キャンパス 大学棟本館 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階  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210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講義室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56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回日本医学教育学会大会 運営本部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TEL 090-6502-4910</a:t>
                      </a:r>
                      <a:endParaRPr lang="ja-JP" altLang="en-US" sz="1200" b="1" i="0" dirty="0">
                        <a:solidFill>
                          <a:srgbClr val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必着日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日（木）午前中 着指定</a:t>
                      </a: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1338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D72ED1FF-95E7-4C69-A05C-0D5D168A1BEF}"/>
              </a:ext>
            </a:extLst>
          </p:cNvPr>
          <p:cNvCxnSpPr/>
          <p:nvPr/>
        </p:nvCxnSpPr>
        <p:spPr bwMode="auto">
          <a:xfrm flipV="1">
            <a:off x="6104855" y="2976463"/>
            <a:ext cx="36004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</TotalTime>
  <Words>111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一弘 川野</cp:lastModifiedBy>
  <cp:revision>123</cp:revision>
  <cp:lastPrinted>2022-04-18T03:13:06Z</cp:lastPrinted>
  <dcterms:created xsi:type="dcterms:W3CDTF">2011-01-14T11:42:04Z</dcterms:created>
  <dcterms:modified xsi:type="dcterms:W3CDTF">2024-07-12T03:13:23Z</dcterms:modified>
</cp:coreProperties>
</file>